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76" r:id="rId3"/>
    <p:sldId id="277" r:id="rId4"/>
    <p:sldId id="289" r:id="rId5"/>
    <p:sldId id="307" r:id="rId6"/>
    <p:sldId id="291" r:id="rId7"/>
    <p:sldId id="311" r:id="rId8"/>
    <p:sldId id="290" r:id="rId9"/>
    <p:sldId id="312" r:id="rId10"/>
    <p:sldId id="310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24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munich@rladies.or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uVo4L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ser2017.brussels/schedul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7266384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R-Ladies Munich</a:t>
            </a:r>
            <a:br>
              <a:rPr lang="en-US" dirty="0" smtClean="0"/>
            </a:br>
            <a:r>
              <a:rPr lang="en-US" dirty="0" smtClean="0"/>
              <a:t>News July 2017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-US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24" y="422500"/>
            <a:ext cx="5968207" cy="857400"/>
          </a:xfrm>
        </p:spPr>
        <p:txBody>
          <a:bodyPr/>
          <a:lstStyle/>
          <a:p>
            <a:r>
              <a:rPr lang="en-US" dirty="0" smtClean="0"/>
              <a:t>How to set up </a:t>
            </a:r>
            <a:r>
              <a:rPr lang="en-US" dirty="0" smtClean="0">
                <a:solidFill>
                  <a:srgbClr val="88398A"/>
                </a:solidFill>
              </a:rPr>
              <a:t>Slack</a:t>
            </a:r>
            <a:endParaRPr lang="en-US" dirty="0">
              <a:solidFill>
                <a:srgbClr val="88398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024" y="1203598"/>
            <a:ext cx="8128447" cy="3531227"/>
          </a:xfrm>
        </p:spPr>
        <p:txBody>
          <a:bodyPr/>
          <a:lstStyle/>
          <a:p>
            <a:r>
              <a:rPr lang="en-US" sz="2400" dirty="0" smtClean="0"/>
              <a:t>Do one of the following: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Send us a </a:t>
            </a:r>
            <a:r>
              <a:rPr lang="en-US" sz="2400" b="1" dirty="0" smtClean="0"/>
              <a:t>private message</a:t>
            </a:r>
            <a:r>
              <a:rPr lang="en-US" sz="2400" dirty="0" smtClean="0"/>
              <a:t> on</a:t>
            </a:r>
            <a:r>
              <a:rPr lang="en-US" sz="2400" b="1" dirty="0"/>
              <a:t> </a:t>
            </a:r>
            <a:r>
              <a:rPr lang="en-US" sz="2400" b="1" dirty="0" err="1" smtClean="0"/>
              <a:t>meetup</a:t>
            </a:r>
            <a:r>
              <a:rPr lang="en-US" sz="2400" dirty="0" smtClean="0"/>
              <a:t> telling us the email address that you’d like to use to set up slack.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or</a:t>
            </a:r>
            <a:br>
              <a:rPr lang="en-US" sz="2400" dirty="0" smtClean="0"/>
            </a:b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Send us an email to </a:t>
            </a:r>
            <a:r>
              <a:rPr lang="en-US" sz="2400" dirty="0" smtClean="0">
                <a:hlinkClick r:id="rId2"/>
              </a:rPr>
              <a:t>munich@rladies.org</a:t>
            </a:r>
            <a:r>
              <a:rPr lang="en-US" sz="2400" dirty="0" smtClean="0"/>
              <a:t> from the email address that you’d like to use to set up slack asking us to send you an invitation (: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733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899592" y="1491630"/>
            <a:ext cx="525362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hlinkClick r:id="rId3"/>
              </a:rPr>
              <a:t>1</a:t>
            </a:r>
            <a:r>
              <a:rPr lang="en" dirty="0" smtClean="0">
                <a:hlinkClick r:id="rId3"/>
              </a:rPr>
              <a:t>.</a:t>
            </a:r>
            <a:r>
              <a:rPr lang="en-US" dirty="0">
                <a:hlinkClick r:id="rId3"/>
              </a:rPr>
              <a:t> </a:t>
            </a:r>
            <a:r>
              <a:rPr lang="en-US" dirty="0" smtClean="0">
                <a:hlinkClick r:id="rId3"/>
              </a:rPr>
              <a:t>useR!2017 Brussels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8022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is was useR!201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7-07-25 at 13.5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3" y="0"/>
            <a:ext cx="1208688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4155926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http://</a:t>
            </a:r>
            <a:r>
              <a:rPr lang="en-US" sz="3600" dirty="0" err="1">
                <a:solidFill>
                  <a:schemeClr val="bg1"/>
                </a:solidFill>
                <a:latin typeface="Helvetica Neue"/>
                <a:cs typeface="Helvetica Neue"/>
              </a:rPr>
              <a:t>bit.ly</a:t>
            </a:r>
            <a:r>
              <a:rPr 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/2tGAVSn</a:t>
            </a:r>
          </a:p>
        </p:txBody>
      </p:sp>
    </p:spTree>
    <p:extLst>
      <p:ext uri="{BB962C8B-B14F-4D97-AF65-F5344CB8AC3E}">
        <p14:creationId xmlns:p14="http://schemas.microsoft.com/office/powerpoint/2010/main" val="153437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22500"/>
            <a:ext cx="7632848" cy="344539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My top 5 </a:t>
            </a:r>
            <a:r>
              <a:rPr lang="en-US" dirty="0" smtClean="0">
                <a:solidFill>
                  <a:srgbClr val="88398A"/>
                </a:solidFill>
              </a:rPr>
              <a:t>useR!2017 Brussels </a:t>
            </a:r>
            <a:r>
              <a:rPr lang="en-US" dirty="0" smtClean="0">
                <a:solidFill>
                  <a:schemeClr val="tx1"/>
                </a:solidFill>
              </a:rPr>
              <a:t>talks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347614"/>
            <a:ext cx="7624391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-US" sz="2400" b="1" dirty="0" smtClean="0">
                <a:solidFill>
                  <a:schemeClr val="tx1"/>
                </a:solidFill>
              </a:rPr>
              <a:t>Keynote: Teaching data science to new </a:t>
            </a:r>
            <a:r>
              <a:rPr lang="en-US" sz="2400" b="1" dirty="0" err="1" smtClean="0">
                <a:solidFill>
                  <a:schemeClr val="tx1"/>
                </a:solidFill>
              </a:rPr>
              <a:t>useRs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Mine </a:t>
            </a:r>
            <a:r>
              <a:rPr lang="en-US" dirty="0" err="1" smtClean="0">
                <a:solidFill>
                  <a:schemeClr val="tx1"/>
                </a:solidFill>
              </a:rPr>
              <a:t>Cetinkaya-Rundel</a:t>
            </a:r>
            <a:endParaRPr lang="en-US" sz="2400" dirty="0">
              <a:solidFill>
                <a:schemeClr val="tx1"/>
              </a:solidFill>
            </a:endParaRPr>
          </a:p>
          <a:p>
            <a:pPr marL="457200" lvl="0" indent="-228600"/>
            <a:r>
              <a:rPr lang="en-US" sz="2400" b="1" dirty="0" err="1" smtClean="0">
                <a:solidFill>
                  <a:schemeClr val="tx1"/>
                </a:solidFill>
              </a:rPr>
              <a:t>Papr</a:t>
            </a:r>
            <a:r>
              <a:rPr lang="en-US" sz="2400" b="1" dirty="0" smtClean="0">
                <a:solidFill>
                  <a:schemeClr val="tx1"/>
                </a:solidFill>
              </a:rPr>
              <a:t>: Tinder for preprints </a:t>
            </a:r>
            <a:r>
              <a:rPr lang="en-US" dirty="0" smtClean="0">
                <a:solidFill>
                  <a:schemeClr val="tx1"/>
                </a:solidFill>
              </a:rPr>
              <a:t>Lucy </a:t>
            </a:r>
            <a:r>
              <a:rPr lang="en-US" dirty="0" err="1" smtClean="0">
                <a:solidFill>
                  <a:schemeClr val="tx1"/>
                </a:solidFill>
              </a:rPr>
              <a:t>D’Agostino</a:t>
            </a:r>
            <a:r>
              <a:rPr lang="en-US" dirty="0" smtClean="0">
                <a:solidFill>
                  <a:schemeClr val="tx1"/>
                </a:solidFill>
              </a:rPr>
              <a:t> McGowan</a:t>
            </a:r>
            <a:endParaRPr lang="en-US" dirty="0">
              <a:solidFill>
                <a:schemeClr val="tx1"/>
              </a:solidFill>
            </a:endParaRP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Keynote: 20 years of CRAN </a:t>
            </a:r>
            <a:r>
              <a:rPr lang="en-US" dirty="0" err="1" smtClean="0">
                <a:solidFill>
                  <a:schemeClr val="tx1"/>
                </a:solidFill>
              </a:rPr>
              <a:t>Uwe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Ligges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lvl="0" indent="-228600"/>
            <a:r>
              <a:rPr lang="en-US" sz="2600" b="1" dirty="0" smtClean="0">
                <a:solidFill>
                  <a:schemeClr val="tx1"/>
                </a:solidFill>
              </a:rPr>
              <a:t>Text Mining, the tidy way </a:t>
            </a:r>
            <a:r>
              <a:rPr lang="en-US" dirty="0" smtClean="0">
                <a:solidFill>
                  <a:schemeClr val="tx1"/>
                </a:solidFill>
              </a:rPr>
              <a:t>Julia </a:t>
            </a:r>
            <a:r>
              <a:rPr lang="en-US" dirty="0" err="1" smtClean="0">
                <a:solidFill>
                  <a:schemeClr val="tx1"/>
                </a:solidFill>
              </a:rPr>
              <a:t>Silge</a:t>
            </a:r>
            <a:endParaRPr lang="en-US" dirty="0">
              <a:solidFill>
                <a:schemeClr val="tx1"/>
              </a:solidFill>
            </a:endParaRPr>
          </a:p>
          <a:p>
            <a:pPr marL="457200" lvl="0" indent="-228600"/>
            <a:r>
              <a:rPr lang="en-US" sz="2400" b="1" dirty="0" smtClean="0">
                <a:solidFill>
                  <a:schemeClr val="tx1"/>
                </a:solidFill>
              </a:rPr>
              <a:t>R-Ladies Global Community </a:t>
            </a:r>
            <a:r>
              <a:rPr lang="en-US" dirty="0" smtClean="0">
                <a:solidFill>
                  <a:schemeClr val="tx1"/>
                </a:solidFill>
              </a:rPr>
              <a:t>Alice </a:t>
            </a:r>
            <a:r>
              <a:rPr lang="en-US" dirty="0" err="1" smtClean="0">
                <a:solidFill>
                  <a:schemeClr val="tx1"/>
                </a:solidFill>
              </a:rPr>
              <a:t>Daish</a:t>
            </a:r>
            <a:r>
              <a:rPr lang="en-US" dirty="0" smtClean="0">
                <a:solidFill>
                  <a:schemeClr val="tx1"/>
                </a:solidFill>
              </a:rPr>
              <a:t>, Hannah Frick</a:t>
            </a:r>
          </a:p>
          <a:p>
            <a:pPr marL="457200" lvl="0" indent="-228600"/>
            <a:endParaRPr lang="en-US" dirty="0">
              <a:solidFill>
                <a:schemeClr val="tx1"/>
              </a:solidFill>
            </a:endParaRPr>
          </a:p>
          <a:p>
            <a:pPr marL="457200" lvl="0" indent="-228600"/>
            <a:r>
              <a:rPr lang="en-US" sz="2600" b="1" dirty="0">
                <a:solidFill>
                  <a:schemeClr val="tx1"/>
                </a:solidFill>
              </a:rPr>
              <a:t>Full program: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https://user2017.brussels/schedule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ladi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586" y="0"/>
            <a:ext cx="9468295" cy="5143500"/>
          </a:xfrm>
          <a:prstGeom prst="rect">
            <a:avLst/>
          </a:prstGeom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259632" y="627534"/>
            <a:ext cx="63282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</a:rPr>
              <a:t>R-Ladies Lunch</a:t>
            </a:r>
            <a:endParaRPr lang="en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6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0"/>
            <a:ext cx="106667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1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ggjoy</a:t>
            </a:r>
            <a:endParaRPr lang="en" dirty="0"/>
          </a:p>
        </p:txBody>
      </p:sp>
      <p:pic>
        <p:nvPicPr>
          <p:cNvPr id="2" name="Picture 1" descr="Screen Shot 2017-07-25 at 15.02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2546"/>
            <a:ext cx="44878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1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582488" y="1996471"/>
            <a:ext cx="8382000" cy="21594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		</a:t>
            </a:r>
            <a:r>
              <a:rPr lang="en-US" dirty="0" err="1" smtClean="0"/>
              <a:t>munich@rladies.org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@</a:t>
            </a:r>
            <a:r>
              <a:rPr lang="en-US" dirty="0" err="1" smtClean="0"/>
              <a:t>RLadiesMunich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-US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" name="Shape 327"/>
          <p:cNvSpPr/>
          <p:nvPr/>
        </p:nvSpPr>
        <p:spPr>
          <a:xfrm>
            <a:off x="899592" y="3507854"/>
            <a:ext cx="792088" cy="6453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326"/>
          <p:cNvSpPr/>
          <p:nvPr/>
        </p:nvSpPr>
        <p:spPr>
          <a:xfrm>
            <a:off x="1763688" y="3507854"/>
            <a:ext cx="622300" cy="635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433" y="119802"/>
                </a:moveTo>
                <a:lnTo>
                  <a:pt x="104433" y="119802"/>
                </a:lnTo>
                <a:cubicBezTo>
                  <a:pt x="15369" y="119802"/>
                  <a:pt x="15369" y="119802"/>
                  <a:pt x="15369" y="119802"/>
                </a:cubicBezTo>
                <a:cubicBezTo>
                  <a:pt x="7093" y="119802"/>
                  <a:pt x="0" y="112709"/>
                  <a:pt x="0" y="104433"/>
                </a:cubicBezTo>
                <a:cubicBezTo>
                  <a:pt x="0" y="15369"/>
                  <a:pt x="0" y="15369"/>
                  <a:pt x="0" y="15369"/>
                </a:cubicBezTo>
                <a:cubicBezTo>
                  <a:pt x="0" y="6896"/>
                  <a:pt x="7093" y="0"/>
                  <a:pt x="15369" y="0"/>
                </a:cubicBezTo>
                <a:cubicBezTo>
                  <a:pt x="104433" y="0"/>
                  <a:pt x="104433" y="0"/>
                  <a:pt x="104433" y="0"/>
                </a:cubicBezTo>
                <a:cubicBezTo>
                  <a:pt x="112906" y="0"/>
                  <a:pt x="119802" y="6896"/>
                  <a:pt x="119802" y="15369"/>
                </a:cubicBezTo>
                <a:cubicBezTo>
                  <a:pt x="119802" y="104433"/>
                  <a:pt x="119802" y="104433"/>
                  <a:pt x="119802" y="104433"/>
                </a:cubicBezTo>
                <a:cubicBezTo>
                  <a:pt x="119802" y="112709"/>
                  <a:pt x="112906" y="119802"/>
                  <a:pt x="104433" y="119802"/>
                </a:cubicBezTo>
                <a:close/>
                <a:moveTo>
                  <a:pt x="59901" y="36256"/>
                </a:moveTo>
                <a:lnTo>
                  <a:pt x="59901" y="36256"/>
                </a:lnTo>
                <a:cubicBezTo>
                  <a:pt x="50049" y="36256"/>
                  <a:pt x="43152" y="41773"/>
                  <a:pt x="39014" y="50049"/>
                </a:cubicBezTo>
                <a:lnTo>
                  <a:pt x="39014" y="50049"/>
                </a:lnTo>
                <a:lnTo>
                  <a:pt x="39014" y="50049"/>
                </a:lnTo>
                <a:cubicBezTo>
                  <a:pt x="39014" y="51428"/>
                  <a:pt x="39014" y="51428"/>
                  <a:pt x="37635" y="51428"/>
                </a:cubicBezTo>
                <a:lnTo>
                  <a:pt x="37635" y="53004"/>
                </a:lnTo>
                <a:lnTo>
                  <a:pt x="37635" y="54384"/>
                </a:lnTo>
                <a:cubicBezTo>
                  <a:pt x="37635" y="54384"/>
                  <a:pt x="37635" y="54384"/>
                  <a:pt x="37635" y="55763"/>
                </a:cubicBezTo>
                <a:cubicBezTo>
                  <a:pt x="37635" y="55763"/>
                  <a:pt x="37635" y="55763"/>
                  <a:pt x="37635" y="57142"/>
                </a:cubicBezTo>
                <a:lnTo>
                  <a:pt x="37635" y="57142"/>
                </a:lnTo>
                <a:cubicBezTo>
                  <a:pt x="37635" y="58522"/>
                  <a:pt x="36256" y="58522"/>
                  <a:pt x="36256" y="59901"/>
                </a:cubicBezTo>
                <a:cubicBezTo>
                  <a:pt x="36256" y="72315"/>
                  <a:pt x="47290" y="83546"/>
                  <a:pt x="59901" y="83546"/>
                </a:cubicBezTo>
                <a:cubicBezTo>
                  <a:pt x="72512" y="83546"/>
                  <a:pt x="83546" y="72315"/>
                  <a:pt x="83546" y="59901"/>
                </a:cubicBezTo>
                <a:cubicBezTo>
                  <a:pt x="83546" y="58522"/>
                  <a:pt x="82167" y="58522"/>
                  <a:pt x="82167" y="57142"/>
                </a:cubicBezTo>
                <a:lnTo>
                  <a:pt x="82167" y="57142"/>
                </a:lnTo>
                <a:cubicBezTo>
                  <a:pt x="82167" y="55763"/>
                  <a:pt x="82167" y="55763"/>
                  <a:pt x="82167" y="55763"/>
                </a:cubicBezTo>
                <a:cubicBezTo>
                  <a:pt x="82167" y="54384"/>
                  <a:pt x="82167" y="54384"/>
                  <a:pt x="82167" y="54384"/>
                </a:cubicBezTo>
                <a:lnTo>
                  <a:pt x="82167" y="53004"/>
                </a:lnTo>
                <a:lnTo>
                  <a:pt x="82167" y="51428"/>
                </a:lnTo>
                <a:cubicBezTo>
                  <a:pt x="80788" y="51428"/>
                  <a:pt x="80788" y="51428"/>
                  <a:pt x="80788" y="50049"/>
                </a:cubicBezTo>
                <a:lnTo>
                  <a:pt x="80788" y="50049"/>
                </a:lnTo>
                <a:lnTo>
                  <a:pt x="80788" y="50049"/>
                </a:lnTo>
                <a:cubicBezTo>
                  <a:pt x="76650" y="41773"/>
                  <a:pt x="69753" y="36256"/>
                  <a:pt x="59901" y="36256"/>
                </a:cubicBezTo>
                <a:close/>
                <a:moveTo>
                  <a:pt x="105812" y="19507"/>
                </a:moveTo>
                <a:lnTo>
                  <a:pt x="105812" y="19507"/>
                </a:lnTo>
                <a:cubicBezTo>
                  <a:pt x="105812" y="16748"/>
                  <a:pt x="103054" y="13990"/>
                  <a:pt x="100295" y="13990"/>
                </a:cubicBezTo>
                <a:cubicBezTo>
                  <a:pt x="87684" y="13990"/>
                  <a:pt x="87684" y="13990"/>
                  <a:pt x="87684" y="13990"/>
                </a:cubicBezTo>
                <a:cubicBezTo>
                  <a:pt x="84926" y="13990"/>
                  <a:pt x="82167" y="16748"/>
                  <a:pt x="82167" y="19507"/>
                </a:cubicBezTo>
                <a:cubicBezTo>
                  <a:pt x="82167" y="31921"/>
                  <a:pt x="82167" y="31921"/>
                  <a:pt x="82167" y="31921"/>
                </a:cubicBezTo>
                <a:cubicBezTo>
                  <a:pt x="82167" y="34876"/>
                  <a:pt x="84926" y="37635"/>
                  <a:pt x="87684" y="37635"/>
                </a:cubicBezTo>
                <a:cubicBezTo>
                  <a:pt x="100295" y="37635"/>
                  <a:pt x="100295" y="37635"/>
                  <a:pt x="100295" y="37635"/>
                </a:cubicBezTo>
                <a:cubicBezTo>
                  <a:pt x="103054" y="37635"/>
                  <a:pt x="105812" y="34876"/>
                  <a:pt x="105812" y="31921"/>
                </a:cubicBezTo>
                <a:lnTo>
                  <a:pt x="105812" y="19507"/>
                </a:lnTo>
                <a:close/>
                <a:moveTo>
                  <a:pt x="105812" y="50049"/>
                </a:moveTo>
                <a:lnTo>
                  <a:pt x="105812" y="50049"/>
                </a:lnTo>
                <a:cubicBezTo>
                  <a:pt x="94778" y="50049"/>
                  <a:pt x="94778" y="50049"/>
                  <a:pt x="94778" y="50049"/>
                </a:cubicBezTo>
                <a:cubicBezTo>
                  <a:pt x="96157" y="53004"/>
                  <a:pt x="96157" y="57142"/>
                  <a:pt x="96157" y="59901"/>
                </a:cubicBezTo>
                <a:cubicBezTo>
                  <a:pt x="96157" y="79408"/>
                  <a:pt x="79408" y="96157"/>
                  <a:pt x="59901" y="96157"/>
                </a:cubicBezTo>
                <a:cubicBezTo>
                  <a:pt x="40394" y="96157"/>
                  <a:pt x="23645" y="79408"/>
                  <a:pt x="23645" y="59901"/>
                </a:cubicBezTo>
                <a:cubicBezTo>
                  <a:pt x="23645" y="57142"/>
                  <a:pt x="23645" y="53004"/>
                  <a:pt x="25024" y="50049"/>
                </a:cubicBezTo>
                <a:cubicBezTo>
                  <a:pt x="13990" y="50049"/>
                  <a:pt x="13990" y="50049"/>
                  <a:pt x="13990" y="50049"/>
                </a:cubicBezTo>
                <a:cubicBezTo>
                  <a:pt x="13990" y="100295"/>
                  <a:pt x="13990" y="100295"/>
                  <a:pt x="13990" y="100295"/>
                </a:cubicBezTo>
                <a:cubicBezTo>
                  <a:pt x="13990" y="103054"/>
                  <a:pt x="16748" y="105812"/>
                  <a:pt x="19507" y="105812"/>
                </a:cubicBezTo>
                <a:cubicBezTo>
                  <a:pt x="100295" y="105812"/>
                  <a:pt x="100295" y="105812"/>
                  <a:pt x="100295" y="105812"/>
                </a:cubicBezTo>
                <a:cubicBezTo>
                  <a:pt x="103054" y="105812"/>
                  <a:pt x="105812" y="103054"/>
                  <a:pt x="105812" y="100295"/>
                </a:cubicBezTo>
                <a:lnTo>
                  <a:pt x="105812" y="5004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42"/>
          <p:cNvSpPr/>
          <p:nvPr/>
        </p:nvSpPr>
        <p:spPr>
          <a:xfrm>
            <a:off x="1331640" y="2139702"/>
            <a:ext cx="720080" cy="5760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63" y="54832"/>
                </a:moveTo>
                <a:lnTo>
                  <a:pt x="81863" y="54832"/>
                </a:lnTo>
                <a:cubicBezTo>
                  <a:pt x="118402" y="2009"/>
                  <a:pt x="118402" y="2009"/>
                  <a:pt x="118402" y="2009"/>
                </a:cubicBezTo>
                <a:cubicBezTo>
                  <a:pt x="119800" y="4019"/>
                  <a:pt x="119800" y="6028"/>
                  <a:pt x="119800" y="8038"/>
                </a:cubicBezTo>
                <a:cubicBezTo>
                  <a:pt x="119800" y="111387"/>
                  <a:pt x="119800" y="111387"/>
                  <a:pt x="119800" y="111387"/>
                </a:cubicBezTo>
                <a:cubicBezTo>
                  <a:pt x="119800" y="113397"/>
                  <a:pt x="119800" y="115693"/>
                  <a:pt x="118402" y="117703"/>
                </a:cubicBezTo>
                <a:lnTo>
                  <a:pt x="81863" y="54832"/>
                </a:lnTo>
                <a:close/>
                <a:moveTo>
                  <a:pt x="1397" y="2009"/>
                </a:moveTo>
                <a:lnTo>
                  <a:pt x="1397" y="2009"/>
                </a:lnTo>
                <a:cubicBezTo>
                  <a:pt x="2795" y="2009"/>
                  <a:pt x="4193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5607" y="0"/>
                  <a:pt x="117004" y="2009"/>
                  <a:pt x="118402" y="2009"/>
                </a:cubicBezTo>
                <a:cubicBezTo>
                  <a:pt x="59301" y="68899"/>
                  <a:pt x="59301" y="68899"/>
                  <a:pt x="59301" y="68899"/>
                </a:cubicBezTo>
                <a:lnTo>
                  <a:pt x="1397" y="2009"/>
                </a:lnTo>
                <a:close/>
                <a:moveTo>
                  <a:pt x="1397" y="117703"/>
                </a:moveTo>
                <a:lnTo>
                  <a:pt x="1397" y="117703"/>
                </a:lnTo>
                <a:cubicBezTo>
                  <a:pt x="0" y="115693"/>
                  <a:pt x="0" y="113397"/>
                  <a:pt x="0" y="111387"/>
                </a:cubicBezTo>
                <a:cubicBezTo>
                  <a:pt x="0" y="8038"/>
                  <a:pt x="0" y="8038"/>
                  <a:pt x="0" y="8038"/>
                </a:cubicBezTo>
                <a:cubicBezTo>
                  <a:pt x="0" y="6028"/>
                  <a:pt x="0" y="4019"/>
                  <a:pt x="1397" y="2009"/>
                </a:cubicBezTo>
                <a:cubicBezTo>
                  <a:pt x="38136" y="54832"/>
                  <a:pt x="38136" y="54832"/>
                  <a:pt x="38136" y="54832"/>
                </a:cubicBezTo>
                <a:lnTo>
                  <a:pt x="1397" y="117703"/>
                </a:lnTo>
                <a:close/>
                <a:moveTo>
                  <a:pt x="59301" y="85263"/>
                </a:moveTo>
                <a:lnTo>
                  <a:pt x="59301" y="85263"/>
                </a:lnTo>
                <a:cubicBezTo>
                  <a:pt x="74675" y="62870"/>
                  <a:pt x="74675" y="62870"/>
                  <a:pt x="74675" y="62870"/>
                </a:cubicBezTo>
                <a:cubicBezTo>
                  <a:pt x="118402" y="117703"/>
                  <a:pt x="118402" y="117703"/>
                  <a:pt x="118402" y="117703"/>
                </a:cubicBezTo>
                <a:cubicBezTo>
                  <a:pt x="117004" y="119712"/>
                  <a:pt x="115607" y="119712"/>
                  <a:pt x="114209" y="119712"/>
                </a:cubicBezTo>
                <a:cubicBezTo>
                  <a:pt x="5590" y="119712"/>
                  <a:pt x="5590" y="119712"/>
                  <a:pt x="5590" y="119712"/>
                </a:cubicBezTo>
                <a:cubicBezTo>
                  <a:pt x="4193" y="119712"/>
                  <a:pt x="2795" y="119712"/>
                  <a:pt x="1397" y="117703"/>
                </a:cubicBezTo>
                <a:cubicBezTo>
                  <a:pt x="43727" y="62870"/>
                  <a:pt x="43727" y="62870"/>
                  <a:pt x="43727" y="62870"/>
                </a:cubicBezTo>
                <a:lnTo>
                  <a:pt x="59301" y="8526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38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141</Words>
  <Application>Microsoft Macintosh PowerPoint</Application>
  <PresentationFormat>On-screen Show (16:9)</PresentationFormat>
  <Paragraphs>26</Paragraphs>
  <Slides>10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R-Ladies Template</vt:lpstr>
      <vt:lpstr>R-Ladies Munich News July 2017</vt:lpstr>
      <vt:lpstr>1. useR!2017 Brussels</vt:lpstr>
      <vt:lpstr>PowerPoint Presentation</vt:lpstr>
      <vt:lpstr>PowerPoint Presentation</vt:lpstr>
      <vt:lpstr>My top 5 useR!2017 Brussels talks</vt:lpstr>
      <vt:lpstr>R-Ladies Lunch</vt:lpstr>
      <vt:lpstr>PowerPoint Presentation</vt:lpstr>
      <vt:lpstr>ggjoy</vt:lpstr>
      <vt:lpstr>  munich@rladies.org    @RLadiesMunich</vt:lpstr>
      <vt:lpstr>How to set up Slack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D</cp:lastModifiedBy>
  <cp:revision>42</cp:revision>
  <dcterms:modified xsi:type="dcterms:W3CDTF">2017-07-25T15:12:45Z</dcterms:modified>
</cp:coreProperties>
</file>